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Kooperativ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-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sv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3.sv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svg"/><Relationship Id="rId7" Type="http://schemas.openxmlformats.org/officeDocument/2006/relationships/image" Target="../media/image27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svg"/><Relationship Id="rId10" Type="http://schemas.openxmlformats.org/officeDocument/2006/relationships/image" Target="../media/image4.sv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0.sv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17.sv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8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svg"/><Relationship Id="rId7" Type="http://schemas.openxmlformats.org/officeDocument/2006/relationships/image" Target="../media/image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3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08296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532202" y="-604970"/>
            <a:ext cx="8664725" cy="8255120"/>
          </a:xfrm>
          <a:custGeom>
            <a:avLst/>
            <a:gdLst/>
            <a:ahLst/>
            <a:cxnLst/>
            <a:rect l="l" t="t" r="r" b="b"/>
            <a:pathLst>
              <a:path w="8664725" h="8255120">
                <a:moveTo>
                  <a:pt x="0" y="0"/>
                </a:moveTo>
                <a:lnTo>
                  <a:pt x="8664726" y="0"/>
                </a:lnTo>
                <a:lnTo>
                  <a:pt x="8664726" y="8255120"/>
                </a:lnTo>
                <a:lnTo>
                  <a:pt x="0" y="825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447665" y="5290850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0" y="0"/>
                </a:lnTo>
                <a:lnTo>
                  <a:pt x="4952730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1092999">
            <a:off x="12747559" y="7450513"/>
            <a:ext cx="3776269" cy="2761208"/>
          </a:xfrm>
          <a:custGeom>
            <a:avLst/>
            <a:gdLst/>
            <a:ahLst/>
            <a:cxnLst/>
            <a:rect l="l" t="t" r="r" b="b"/>
            <a:pathLst>
              <a:path w="3776269" h="2761208">
                <a:moveTo>
                  <a:pt x="0" y="0"/>
                </a:moveTo>
                <a:lnTo>
                  <a:pt x="3776269" y="0"/>
                </a:lnTo>
                <a:lnTo>
                  <a:pt x="3776269" y="2761208"/>
                </a:lnTo>
                <a:lnTo>
                  <a:pt x="0" y="276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66846">
            <a:off x="16733914" y="299720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6339" y="358749"/>
            <a:ext cx="12587518" cy="40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pizza sales</a:t>
            </a:r>
          </a:p>
          <a:p>
            <a:pPr algn="l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analysis</a:t>
            </a:r>
          </a:p>
        </p:txBody>
      </p:sp>
      <p:sp>
        <p:nvSpPr>
          <p:cNvPr id="13" name="Freeform 13"/>
          <p:cNvSpPr/>
          <p:nvPr/>
        </p:nvSpPr>
        <p:spPr>
          <a:xfrm rot="-110629">
            <a:off x="8804003" y="1045332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87305">
            <a:off x="7736081" y="5682148"/>
            <a:ext cx="1532689" cy="1164843"/>
          </a:xfrm>
          <a:custGeom>
            <a:avLst/>
            <a:gdLst/>
            <a:ahLst/>
            <a:cxnLst/>
            <a:rect l="l" t="t" r="r" b="b"/>
            <a:pathLst>
              <a:path w="1532689" h="1164843">
                <a:moveTo>
                  <a:pt x="0" y="0"/>
                </a:moveTo>
                <a:lnTo>
                  <a:pt x="1532689" y="0"/>
                </a:lnTo>
                <a:lnTo>
                  <a:pt x="1532689" y="1164844"/>
                </a:lnTo>
                <a:lnTo>
                  <a:pt x="0" y="1164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05065" y="4329708"/>
            <a:ext cx="8389544" cy="117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6"/>
              </a:lnSpc>
            </a:pPr>
            <a:r>
              <a:rPr lang="en-US" sz="692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and 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8888" y="7974000"/>
            <a:ext cx="9089667" cy="12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2"/>
              </a:lnSpc>
            </a:pPr>
            <a:r>
              <a:rPr lang="en-US" sz="733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Mohammad suhail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24255" y="5878520"/>
            <a:ext cx="4968188" cy="1748066"/>
          </a:xfrm>
          <a:custGeom>
            <a:avLst/>
            <a:gdLst/>
            <a:ahLst/>
            <a:cxnLst/>
            <a:rect l="l" t="t" r="r" b="b"/>
            <a:pathLst>
              <a:path w="4968188" h="1748066">
                <a:moveTo>
                  <a:pt x="0" y="0"/>
                </a:moveTo>
                <a:lnTo>
                  <a:pt x="4968188" y="0"/>
                </a:lnTo>
                <a:lnTo>
                  <a:pt x="4968188" y="1748066"/>
                </a:lnTo>
                <a:lnTo>
                  <a:pt x="0" y="174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Number of Pizzas order per day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540" y="2177710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an average the total of 138 pizzas are orderd per 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361463"/>
            <a:ext cx="11939707" cy="463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Three According to Revenue: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Chicken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California Chicken Pizza</a:t>
            </a:r>
          </a:p>
        </p:txBody>
      </p:sp>
      <p:sp>
        <p:nvSpPr>
          <p:cNvPr id="5" name="Freeform 5"/>
          <p:cNvSpPr/>
          <p:nvPr/>
        </p:nvSpPr>
        <p:spPr>
          <a:xfrm>
            <a:off x="11939707" y="2512256"/>
            <a:ext cx="6259048" cy="2114316"/>
          </a:xfrm>
          <a:custGeom>
            <a:avLst/>
            <a:gdLst/>
            <a:ahLst/>
            <a:cxnLst/>
            <a:rect l="l" t="t" r="r" b="b"/>
            <a:pathLst>
              <a:path w="6259048" h="2114316">
                <a:moveTo>
                  <a:pt x="0" y="0"/>
                </a:moveTo>
                <a:lnTo>
                  <a:pt x="6259048" y="0"/>
                </a:lnTo>
                <a:lnTo>
                  <a:pt x="6259048" y="2114317"/>
                </a:lnTo>
                <a:lnTo>
                  <a:pt x="0" y="2114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8375" y="64748"/>
            <a:ext cx="15346497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Three Pizza, according to Revenue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5041" y="-2925059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30800" y="5304541"/>
            <a:ext cx="6591543" cy="3098420"/>
          </a:xfrm>
          <a:custGeom>
            <a:avLst/>
            <a:gdLst/>
            <a:ahLst/>
            <a:cxnLst/>
            <a:rect l="l" t="t" r="r" b="b"/>
            <a:pathLst>
              <a:path w="6591543" h="3098420">
                <a:moveTo>
                  <a:pt x="0" y="0"/>
                </a:moveTo>
                <a:lnTo>
                  <a:pt x="6591543" y="0"/>
                </a:lnTo>
                <a:lnTo>
                  <a:pt x="6591543" y="3098420"/>
                </a:lnTo>
                <a:lnTo>
                  <a:pt x="0" y="309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325" y="-104775"/>
            <a:ext cx="14344716" cy="201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Contribution of each Type of Pizza, According to percentage of Revenue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036" y="2121061"/>
            <a:ext cx="12237121" cy="179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518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shows that Classic category pizzas generates Highest revenue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911879" y="391857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9090" lvl="1" indent="-529545" algn="l">
              <a:lnSpc>
                <a:spcPts val="6867"/>
              </a:lnSpc>
              <a:buAutoNum type="arabicPeriod"/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Top-Selling Pizzas During Peak Hours: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89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analysis shows that certain pizzas, such as The Classic Deluxe Pizza and The Barbecue Chicken Pizza, are consistently top sellers.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 targeted promotions and discounts for these top-selling pizzas during peak ordering times, especially in evenings, to boost sales further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Increase Inventory for Large-Sized Pizzas: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Large-sized pizzas are the most commonly ordered size, with a significant quantity of 18,000 orders.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Ensure adequate inventory levels of ingredients for large-sized pizzas to meet the high demand and avoid stockouts.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Consider Special Offers for Evening Orders: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distribution of orders by the hour indicates a higher number of pizza orders in the evening.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Introduce special evening deals or discounts to capitalize on the higher demand during this time and attract more customers.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7744740" cy="169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Focus Marketing on Classic Category Pizzas to Maximize Revenue: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551926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category pizzas generate the highest revenue among all categories.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Design marketing campaigns that highlight the Classic pizzas, showcasing their popularity and unique flavors to drive more sales and revenue.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729" y="5541011"/>
            <a:ext cx="3309328" cy="8349222"/>
          </a:xfrm>
          <a:custGeom>
            <a:avLst/>
            <a:gdLst/>
            <a:ahLst/>
            <a:cxnLst/>
            <a:rect l="l" t="t" r="r" b="b"/>
            <a:pathLst>
              <a:path w="3309328" h="8349222">
                <a:moveTo>
                  <a:pt x="0" y="0"/>
                </a:moveTo>
                <a:lnTo>
                  <a:pt x="3309328" y="0"/>
                </a:lnTo>
                <a:lnTo>
                  <a:pt x="3309328" y="8349222"/>
                </a:lnTo>
                <a:lnTo>
                  <a:pt x="0" y="834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44086" y="6802351"/>
            <a:ext cx="4621229" cy="4217922"/>
          </a:xfrm>
          <a:custGeom>
            <a:avLst/>
            <a:gdLst/>
            <a:ahLst/>
            <a:cxnLst/>
            <a:rect l="l" t="t" r="r" b="b"/>
            <a:pathLst>
              <a:path w="4621229" h="4217922">
                <a:moveTo>
                  <a:pt x="0" y="0"/>
                </a:moveTo>
                <a:lnTo>
                  <a:pt x="4621230" y="0"/>
                </a:lnTo>
                <a:lnTo>
                  <a:pt x="4621230" y="4217922"/>
                </a:lnTo>
                <a:lnTo>
                  <a:pt x="0" y="4217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45744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28504">
            <a:off x="-3396307" y="-1866583"/>
            <a:ext cx="6792613" cy="6413359"/>
          </a:xfrm>
          <a:custGeom>
            <a:avLst/>
            <a:gdLst/>
            <a:ahLst/>
            <a:cxnLst/>
            <a:rect l="l" t="t" r="r" b="b"/>
            <a:pathLst>
              <a:path w="6792613" h="6413359">
                <a:moveTo>
                  <a:pt x="0" y="0"/>
                </a:moveTo>
                <a:lnTo>
                  <a:pt x="6792614" y="0"/>
                </a:lnTo>
                <a:lnTo>
                  <a:pt x="6792614" y="6413359"/>
                </a:lnTo>
                <a:lnTo>
                  <a:pt x="0" y="6413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702247">
            <a:off x="13929871" y="-411480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79354" y="3882319"/>
            <a:ext cx="12587518" cy="208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Thankyou</a:t>
            </a:r>
          </a:p>
        </p:txBody>
      </p:sp>
      <p:sp>
        <p:nvSpPr>
          <p:cNvPr id="8" name="Freeform 8"/>
          <p:cNvSpPr/>
          <p:nvPr/>
        </p:nvSpPr>
        <p:spPr>
          <a:xfrm>
            <a:off x="6893013" y="-2160257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1" y="0"/>
                </a:lnTo>
                <a:lnTo>
                  <a:pt x="4952731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2288" y="-6646792"/>
            <a:ext cx="9752829" cy="9291786"/>
          </a:xfrm>
          <a:custGeom>
            <a:avLst/>
            <a:gdLst/>
            <a:ahLst/>
            <a:cxnLst/>
            <a:rect l="l" t="t" r="r" b="b"/>
            <a:pathLst>
              <a:path w="9752829" h="9291786">
                <a:moveTo>
                  <a:pt x="0" y="0"/>
                </a:moveTo>
                <a:lnTo>
                  <a:pt x="9752828" y="0"/>
                </a:lnTo>
                <a:lnTo>
                  <a:pt x="9752828" y="9291786"/>
                </a:lnTo>
                <a:lnTo>
                  <a:pt x="0" y="9291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7060" y="632621"/>
            <a:ext cx="9135758" cy="8625679"/>
          </a:xfrm>
          <a:custGeom>
            <a:avLst/>
            <a:gdLst/>
            <a:ahLst/>
            <a:cxnLst/>
            <a:rect l="l" t="t" r="r" b="b"/>
            <a:pathLst>
              <a:path w="9135758" h="8625679">
                <a:moveTo>
                  <a:pt x="0" y="0"/>
                </a:moveTo>
                <a:lnTo>
                  <a:pt x="9135759" y="0"/>
                </a:lnTo>
                <a:lnTo>
                  <a:pt x="9135759" y="8625679"/>
                </a:lnTo>
                <a:lnTo>
                  <a:pt x="0" y="862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22288" y="411110"/>
            <a:ext cx="9939947" cy="131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4"/>
              </a:lnSpc>
            </a:pPr>
            <a:r>
              <a:rPr lang="en-US" sz="1061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7493956" y="1151587"/>
            <a:ext cx="9414034" cy="8888417"/>
          </a:xfrm>
          <a:custGeom>
            <a:avLst/>
            <a:gdLst/>
            <a:ahLst/>
            <a:cxnLst/>
            <a:rect l="l" t="t" r="r" b="b"/>
            <a:pathLst>
              <a:path w="9414034" h="8888417">
                <a:moveTo>
                  <a:pt x="9414034" y="0"/>
                </a:moveTo>
                <a:lnTo>
                  <a:pt x="0" y="0"/>
                </a:lnTo>
                <a:lnTo>
                  <a:pt x="0" y="8888417"/>
                </a:lnTo>
                <a:lnTo>
                  <a:pt x="9414034" y="8888417"/>
                </a:lnTo>
                <a:lnTo>
                  <a:pt x="941403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66846">
            <a:off x="14466775" y="50331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2"/>
                </a:lnTo>
                <a:lnTo>
                  <a:pt x="0" y="1050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10629">
            <a:off x="1045332" y="525840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87305">
            <a:off x="7205560" y="8167692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7007" y="2349448"/>
            <a:ext cx="17710993" cy="510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</a:pPr>
            <a:r>
              <a:rPr lang="en-US" sz="48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primary goal of this analysis is to uncover key insights and trends in pizza sales. By examining various aspects of the sales data, aim to identify top- selling products, understand customer preferences, and provide actionable recommendations for optimizing sales and inventory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25661"/>
            <a:ext cx="14338091" cy="204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DATA BASE SCHEMA</a:t>
            </a:r>
          </a:p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-pizzahut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02787" y="1773156"/>
            <a:ext cx="15256513" cy="778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7"/>
              </a:lnSpc>
            </a:pPr>
            <a:r>
              <a:rPr lang="en-US" sz="44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base contains four tables contains annual data of  Pizza Sales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Orders:- contains (order id, order date, order time)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details:- contains (order details id, order id, quantity, pizza id)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type:- contains (pizza type id, category, ingredients, name 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pizzas:- contains(pizza id, pizza type id, price, size) </a:t>
            </a: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60267" y="4891391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17357624" y="-745702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-1093260" y="-830878"/>
            <a:ext cx="2186520" cy="1661755"/>
          </a:xfrm>
          <a:custGeom>
            <a:avLst/>
            <a:gdLst/>
            <a:ahLst/>
            <a:cxnLst/>
            <a:rect l="l" t="t" r="r" b="b"/>
            <a:pathLst>
              <a:path w="2186520" h="1661755">
                <a:moveTo>
                  <a:pt x="0" y="0"/>
                </a:moveTo>
                <a:lnTo>
                  <a:pt x="2186520" y="0"/>
                </a:lnTo>
                <a:lnTo>
                  <a:pt x="2186520" y="1661756"/>
                </a:lnTo>
                <a:lnTo>
                  <a:pt x="0" y="1661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34037" y="152400"/>
            <a:ext cx="16022068" cy="67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3"/>
              </a:lnSpc>
            </a:pPr>
            <a:r>
              <a:rPr lang="en-US" sz="5487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 this presentation, we will cover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604040"/>
            <a:ext cx="16870461" cy="930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 the total number of orders placed.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total revenue generated from pizza sales.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highest-priced pizza.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most common pizza size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top 5 most ordered pizza types along with their quantities.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the necessary tables to find the total quantity of each pizza category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distribution of orders by hour of the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relevant tables to find the category-wise distribution of pizzas.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the orders by date and calculate the average number of pizzas ordered per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percentage contribution of each pizza type to total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the cumulative revenue generated over time.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 for each pizza category.</a:t>
            </a:r>
          </a:p>
          <a:p>
            <a:pPr algn="ctr">
              <a:lnSpc>
                <a:spcPts val="2824"/>
              </a:lnSpc>
            </a:pPr>
            <a:endParaRPr lang="en-US" sz="319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87323" y="-3450074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95381" y="3150537"/>
            <a:ext cx="3583421" cy="1494507"/>
          </a:xfrm>
          <a:custGeom>
            <a:avLst/>
            <a:gdLst/>
            <a:ahLst/>
            <a:cxnLst/>
            <a:rect l="l" t="t" r="r" b="b"/>
            <a:pathLst>
              <a:path w="3583421" h="1494507">
                <a:moveTo>
                  <a:pt x="0" y="0"/>
                </a:moveTo>
                <a:lnTo>
                  <a:pt x="3583421" y="0"/>
                </a:lnTo>
                <a:lnTo>
                  <a:pt x="3583421" y="1494507"/>
                </a:lnTo>
                <a:lnTo>
                  <a:pt x="0" y="1494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37031" y="7867094"/>
            <a:ext cx="3841771" cy="1550594"/>
          </a:xfrm>
          <a:custGeom>
            <a:avLst/>
            <a:gdLst/>
            <a:ahLst/>
            <a:cxnLst/>
            <a:rect l="l" t="t" r="r" b="b"/>
            <a:pathLst>
              <a:path w="3841771" h="1550594">
                <a:moveTo>
                  <a:pt x="0" y="0"/>
                </a:moveTo>
                <a:lnTo>
                  <a:pt x="3841771" y="0"/>
                </a:lnTo>
                <a:lnTo>
                  <a:pt x="3841771" y="1550594"/>
                </a:lnTo>
                <a:lnTo>
                  <a:pt x="0" y="1550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08323" y="-367840"/>
            <a:ext cx="9828708" cy="146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0"/>
              </a:lnSpc>
            </a:pPr>
            <a:r>
              <a:rPr lang="en-US" sz="85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Trends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119414" y="1169914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number of Order placed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61621"/>
            <a:ext cx="11566681" cy="169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total of 21350  Pizzas order placed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646411" y="5029200"/>
            <a:ext cx="16558187" cy="97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Generated from pizza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0325" y="6110586"/>
            <a:ext cx="14344716" cy="231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of Rupees, Eight Lakhs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Seventeen Thousands Eight Hundred Sixty</a:t>
            </a:r>
            <a:r>
              <a:rPr lang="en-US" sz="48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endParaRPr lang="en-US" sz="4899">
              <a:solidFill>
                <a:srgbClr val="5CE1E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9531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66846">
            <a:off x="17198068" y="9579295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-214290" y="8960833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16734165" y="-22761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7622" y="6863085"/>
            <a:ext cx="4677278" cy="11800471"/>
          </a:xfrm>
          <a:custGeom>
            <a:avLst/>
            <a:gdLst/>
            <a:ahLst/>
            <a:cxnLst/>
            <a:rect l="l" t="t" r="r" b="b"/>
            <a:pathLst>
              <a:path w="4677278" h="11800471">
                <a:moveTo>
                  <a:pt x="0" y="0"/>
                </a:moveTo>
                <a:lnTo>
                  <a:pt x="4677278" y="0"/>
                </a:lnTo>
                <a:lnTo>
                  <a:pt x="4677278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7406" y="2982596"/>
            <a:ext cx="372717" cy="548114"/>
          </a:xfrm>
          <a:custGeom>
            <a:avLst/>
            <a:gdLst/>
            <a:ahLst/>
            <a:cxnLst/>
            <a:rect l="l" t="t" r="r" b="b"/>
            <a:pathLst>
              <a:path w="372717" h="548114">
                <a:moveTo>
                  <a:pt x="0" y="0"/>
                </a:moveTo>
                <a:lnTo>
                  <a:pt x="372718" y="0"/>
                </a:lnTo>
                <a:lnTo>
                  <a:pt x="372718" y="548114"/>
                </a:lnTo>
                <a:lnTo>
                  <a:pt x="0" y="548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489" y="2982596"/>
            <a:ext cx="4907805" cy="1208638"/>
          </a:xfrm>
          <a:custGeom>
            <a:avLst/>
            <a:gdLst/>
            <a:ahLst/>
            <a:cxnLst/>
            <a:rect l="l" t="t" r="r" b="b"/>
            <a:pathLst>
              <a:path w="4907805" h="1208638">
                <a:moveTo>
                  <a:pt x="0" y="0"/>
                </a:moveTo>
                <a:lnTo>
                  <a:pt x="4907805" y="0"/>
                </a:lnTo>
                <a:lnTo>
                  <a:pt x="4907805" y="1208639"/>
                </a:lnTo>
                <a:lnTo>
                  <a:pt x="0" y="1208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14489" y="6481017"/>
            <a:ext cx="4736334" cy="1448761"/>
          </a:xfrm>
          <a:custGeom>
            <a:avLst/>
            <a:gdLst/>
            <a:ahLst/>
            <a:cxnLst/>
            <a:rect l="l" t="t" r="r" b="b"/>
            <a:pathLst>
              <a:path w="4736334" h="1448761">
                <a:moveTo>
                  <a:pt x="0" y="0"/>
                </a:moveTo>
                <a:lnTo>
                  <a:pt x="4736335" y="0"/>
                </a:lnTo>
                <a:lnTo>
                  <a:pt x="4736335" y="1448761"/>
                </a:lnTo>
                <a:lnTo>
                  <a:pt x="0" y="144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641956" y="69733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Priced Pizza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9214"/>
            <a:ext cx="11566681" cy="256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told us that The Greek Pizza is highest priced one, with a price of 35.95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4598510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Common size of Pizza ordered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965" y="5850950"/>
            <a:ext cx="8994603" cy="261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7"/>
              </a:lnSpc>
            </a:pPr>
            <a:r>
              <a:rPr lang="en-US" sz="4984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 size Pizza ordered by the most, with the quantity of 18k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71928" y="1870530"/>
            <a:ext cx="7231271" cy="2958247"/>
          </a:xfrm>
          <a:custGeom>
            <a:avLst/>
            <a:gdLst/>
            <a:ahLst/>
            <a:cxnLst/>
            <a:rect l="l" t="t" r="r" b="b"/>
            <a:pathLst>
              <a:path w="7231271" h="2958247">
                <a:moveTo>
                  <a:pt x="0" y="0"/>
                </a:moveTo>
                <a:lnTo>
                  <a:pt x="7231271" y="0"/>
                </a:lnTo>
                <a:lnTo>
                  <a:pt x="7231271" y="2958247"/>
                </a:lnTo>
                <a:lnTo>
                  <a:pt x="0" y="295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Five Pizza, Ordered Pizzas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361463"/>
            <a:ext cx="11939707" cy="557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Five Pizzas: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Classic Deluxe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Hawaiian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Pepperoni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 Chicken Pizza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44482" y="-4961198"/>
            <a:ext cx="8898496" cy="8477840"/>
          </a:xfrm>
          <a:custGeom>
            <a:avLst/>
            <a:gdLst/>
            <a:ahLst/>
            <a:cxnLst/>
            <a:rect l="l" t="t" r="r" b="b"/>
            <a:pathLst>
              <a:path w="8898496" h="8477840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10629">
            <a:off x="7775354" y="9556768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43330" flipH="1">
            <a:off x="-2123495" y="-1639475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1144248" y="8712285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7179659" y="869779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384180" y="4487927"/>
            <a:ext cx="4707806" cy="3119320"/>
          </a:xfrm>
          <a:custGeom>
            <a:avLst/>
            <a:gdLst/>
            <a:ahLst/>
            <a:cxnLst/>
            <a:rect l="l" t="t" r="r" b="b"/>
            <a:pathLst>
              <a:path w="4707806" h="3119320">
                <a:moveTo>
                  <a:pt x="0" y="0"/>
                </a:moveTo>
                <a:lnTo>
                  <a:pt x="4707806" y="0"/>
                </a:lnTo>
                <a:lnTo>
                  <a:pt x="4707806" y="3119320"/>
                </a:lnTo>
                <a:lnTo>
                  <a:pt x="0" y="3119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662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Category wise Pizzas, Ordered Pizzas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805" y="2327533"/>
            <a:ext cx="7402702" cy="486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55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</a:t>
            </a:r>
            <a:r>
              <a:rPr lang="en-US" sz="55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quantity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- 14888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Supreme - 11987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Veggie - 11649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Chicken - 11050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60333" y="2380771"/>
            <a:ext cx="3823801" cy="6632153"/>
          </a:xfrm>
          <a:custGeom>
            <a:avLst/>
            <a:gdLst/>
            <a:ahLst/>
            <a:cxnLst/>
            <a:rect l="l" t="t" r="r" b="b"/>
            <a:pathLst>
              <a:path w="3823801" h="6632153">
                <a:moveTo>
                  <a:pt x="0" y="0"/>
                </a:moveTo>
                <a:lnTo>
                  <a:pt x="3823802" y="0"/>
                </a:lnTo>
                <a:lnTo>
                  <a:pt x="3823802" y="6632153"/>
                </a:lnTo>
                <a:lnTo>
                  <a:pt x="0" y="6632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Orders by Hours Of the day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15357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table shows that  people likes to eat pizza</a:t>
            </a:r>
          </a:p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evening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703</Words>
  <Application>Microsoft Office PowerPoint</Application>
  <PresentationFormat>Custom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Canva Sans Bold</vt:lpstr>
      <vt:lpstr>Arial</vt:lpstr>
      <vt:lpstr>Canva Sans</vt:lpstr>
      <vt:lpstr>Kooperativ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PizzaSales</dc:title>
  <cp:lastModifiedBy>mohammad suhail</cp:lastModifiedBy>
  <cp:revision>2</cp:revision>
  <dcterms:created xsi:type="dcterms:W3CDTF">2006-08-16T00:00:00Z</dcterms:created>
  <dcterms:modified xsi:type="dcterms:W3CDTF">2025-03-17T15:26:52Z</dcterms:modified>
  <dc:identifier>DAGK9RGY8EA</dc:identifier>
</cp:coreProperties>
</file>